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81" d="100"/>
          <a:sy n="81" d="100"/>
        </p:scale>
        <p:origin x="-216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21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694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23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09334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804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437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032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998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1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439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490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61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1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18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934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4EC69C-6975-46BA-9A00-25CD934ECFB5}" type="datetimeFigureOut">
              <a:rPr lang="en-US" smtClean="0"/>
              <a:t>04-Apr-22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9D9F1-3762-4F37-8A78-0509F8A4E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7451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9C90136-1122-4595-A10B-FEAD55683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257" y="86958"/>
            <a:ext cx="9404723" cy="1900868"/>
          </a:xfrm>
        </p:spPr>
        <p:txBody>
          <a:bodyPr/>
          <a:lstStyle/>
          <a:p>
            <a:r>
              <a:rPr lang="en-US" sz="6000"/>
              <a:t>Pizza </a:t>
            </a:r>
            <a:r>
              <a:rPr lang="en-US" sz="6000" dirty="0"/>
              <a:t>Hut </a:t>
            </a:r>
            <a:r>
              <a:rPr lang="en-US" sz="6000"/>
              <a:t>Web           Application</a:t>
            </a:r>
            <a:r>
              <a:rPr lang="en-US" sz="6000" dirty="0"/>
              <a:t/>
            </a:r>
            <a:br>
              <a:rPr lang="en-US" sz="6000" dirty="0"/>
            </a:br>
            <a:r>
              <a:rPr lang="en-US" sz="6000" dirty="0"/>
              <a:t/>
            </a:r>
            <a:br>
              <a:rPr lang="en-US" sz="6000" dirty="0"/>
            </a:br>
            <a:r>
              <a:rPr lang="en-US" sz="6000" dirty="0"/>
              <a:t/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C74EF29-188F-490E-A2C6-CC697CDA64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4373217"/>
            <a:ext cx="4396339" cy="231383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Project Members:</a:t>
            </a:r>
          </a:p>
          <a:p>
            <a:pPr marL="0" indent="0">
              <a:buNone/>
            </a:pPr>
            <a:r>
              <a:rPr lang="en-US" dirty="0"/>
              <a:t>  1)</a:t>
            </a:r>
            <a:r>
              <a:rPr lang="en-US" dirty="0" err="1"/>
              <a:t>Ashtaputre</a:t>
            </a:r>
            <a:r>
              <a:rPr lang="en-US" dirty="0"/>
              <a:t> </a:t>
            </a:r>
            <a:r>
              <a:rPr lang="en-US" dirty="0" err="1"/>
              <a:t>Amrutej</a:t>
            </a:r>
            <a:r>
              <a:rPr lang="en-US" dirty="0"/>
              <a:t> (56630)</a:t>
            </a:r>
          </a:p>
          <a:p>
            <a:pPr marL="0" indent="0">
              <a:buNone/>
            </a:pPr>
            <a:r>
              <a:rPr lang="en-US" dirty="0"/>
              <a:t>  2)</a:t>
            </a:r>
            <a:r>
              <a:rPr lang="en-US" dirty="0" err="1"/>
              <a:t>Arbind</a:t>
            </a:r>
            <a:r>
              <a:rPr lang="en-US" dirty="0"/>
              <a:t> Kumar Yadav (56420)</a:t>
            </a:r>
          </a:p>
          <a:p>
            <a:pPr marL="0" indent="0">
              <a:buNone/>
            </a:pPr>
            <a:r>
              <a:rPr lang="en-US" dirty="0"/>
              <a:t>  3)</a:t>
            </a:r>
            <a:r>
              <a:rPr lang="en-US" dirty="0" err="1"/>
              <a:t>Bachal</a:t>
            </a:r>
            <a:r>
              <a:rPr lang="en-US" dirty="0"/>
              <a:t> Swapnil (56640)</a:t>
            </a:r>
          </a:p>
          <a:p>
            <a:pPr marL="0" indent="0">
              <a:buNone/>
            </a:pPr>
            <a:r>
              <a:rPr lang="en-US" dirty="0"/>
              <a:t>  4)Bhawar Pranay (56700)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BC399D99-49E1-4EAF-B658-640F25A2B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6965" y="4373217"/>
            <a:ext cx="3872670" cy="31235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Project Guide: 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Mr.Rajiv</a:t>
            </a:r>
            <a:r>
              <a:rPr lang="en-US" dirty="0"/>
              <a:t> </a:t>
            </a:r>
            <a:r>
              <a:rPr lang="en-US" dirty="0" err="1"/>
              <a:t>Kamune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1EA677E4-41C7-402C-ADDE-59EC09523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4691" y="2399306"/>
            <a:ext cx="3382617" cy="172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880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E1AC5D-E900-4E3D-9F74-6C07370DB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EE2C243-7A2E-4684-8FAE-FA1323F1D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To ease the pizza online ordering system which will give easy access to end</a:t>
            </a:r>
          </a:p>
          <a:p>
            <a:r>
              <a:rPr lang="en-US" dirty="0"/>
              <a:t>user to order and customize pizzas and also to give the control of management </a:t>
            </a:r>
          </a:p>
          <a:p>
            <a:r>
              <a:rPr lang="en-US" dirty="0"/>
              <a:t>to admin which can add/edit/delete pizzas and their prices. It will help the company to</a:t>
            </a:r>
          </a:p>
          <a:p>
            <a:r>
              <a:rPr lang="en-US" dirty="0"/>
              <a:t>grow across the region and generate more revenue as well as employment. </a:t>
            </a:r>
          </a:p>
          <a:p>
            <a:r>
              <a:rPr lang="en-US" dirty="0"/>
              <a:t>Also as a part of academics we have chosen this case study so that</a:t>
            </a:r>
          </a:p>
          <a:p>
            <a:r>
              <a:rPr lang="en-US" dirty="0"/>
              <a:t>we can apply our learning in practical scenario. </a:t>
            </a:r>
          </a:p>
        </p:txBody>
      </p:sp>
    </p:spTree>
    <p:extLst>
      <p:ext uri="{BB962C8B-B14F-4D97-AF65-F5344CB8AC3E}">
        <p14:creationId xmlns:p14="http://schemas.microsoft.com/office/powerpoint/2010/main" val="178693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A6D585B-46A2-46AF-AD32-E62387E9E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C67BFAA-2DF1-4149-BB2A-AC38EC5D8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1.project goals- to </a:t>
            </a:r>
            <a:r>
              <a:rPr lang="en-US" dirty="0" err="1"/>
              <a:t>develope</a:t>
            </a:r>
            <a:r>
              <a:rPr lang="en-US" dirty="0"/>
              <a:t> a online pizza ordering system which helps both admin and end user </a:t>
            </a:r>
          </a:p>
          <a:p>
            <a:r>
              <a:rPr lang="en-US" dirty="0"/>
              <a:t>to </a:t>
            </a:r>
            <a:r>
              <a:rPr lang="en-US" dirty="0" err="1"/>
              <a:t>efficeintly</a:t>
            </a:r>
            <a:r>
              <a:rPr lang="en-US" dirty="0"/>
              <a:t> use the technology to ease his work.</a:t>
            </a:r>
          </a:p>
          <a:p>
            <a:r>
              <a:rPr lang="en-US" dirty="0"/>
              <a:t>2.outcomes- It will give </a:t>
            </a:r>
            <a:r>
              <a:rPr lang="en-US" dirty="0" err="1"/>
              <a:t>priviledge</a:t>
            </a:r>
            <a:r>
              <a:rPr lang="en-US" dirty="0"/>
              <a:t> to customer to get pizza delivery at home without going</a:t>
            </a:r>
          </a:p>
          <a:p>
            <a:r>
              <a:rPr lang="en-US" dirty="0"/>
              <a:t>physically at store and get it at few clicks. In case of admin, it gives </a:t>
            </a:r>
            <a:r>
              <a:rPr lang="en-US" dirty="0" err="1"/>
              <a:t>priviledges</a:t>
            </a:r>
            <a:r>
              <a:rPr lang="en-US" dirty="0"/>
              <a:t> like</a:t>
            </a:r>
          </a:p>
          <a:p>
            <a:r>
              <a:rPr lang="en-US" dirty="0"/>
              <a:t>taking orders and getting some extra gain through delivery charges and reducing cost of manpower </a:t>
            </a:r>
          </a:p>
          <a:p>
            <a:r>
              <a:rPr lang="en-US" dirty="0"/>
              <a:t>which requires at store as serving the customers requires more manpower and also</a:t>
            </a:r>
          </a:p>
          <a:p>
            <a:r>
              <a:rPr lang="en-US" dirty="0"/>
              <a:t>using minimum space to reduce cost of infrastructure</a:t>
            </a:r>
          </a:p>
          <a:p>
            <a:r>
              <a:rPr lang="en-US" dirty="0"/>
              <a:t>3.tasks- to design and </a:t>
            </a:r>
            <a:r>
              <a:rPr lang="en-US" dirty="0" err="1"/>
              <a:t>develope</a:t>
            </a:r>
            <a:r>
              <a:rPr lang="en-US" dirty="0"/>
              <a:t> the application system which is user friendly </a:t>
            </a:r>
          </a:p>
          <a:p>
            <a:r>
              <a:rPr lang="en-US" dirty="0"/>
              <a:t>so that anyone can use it easily and deploy it on server and maintain it.</a:t>
            </a:r>
          </a:p>
          <a:p>
            <a:r>
              <a:rPr lang="en-US" dirty="0"/>
              <a:t>4.costs- by negotiating with client made a deal.</a:t>
            </a:r>
          </a:p>
        </p:txBody>
      </p:sp>
    </p:spTree>
    <p:extLst>
      <p:ext uri="{BB962C8B-B14F-4D97-AF65-F5344CB8AC3E}">
        <p14:creationId xmlns:p14="http://schemas.microsoft.com/office/powerpoint/2010/main" val="1380520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4F4383-6887-4D1E-BFC3-613C7CEB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FLOW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54BD132-972A-49D5-AB93-01762A8BC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1.requirement analysis-client </a:t>
            </a:r>
            <a:r>
              <a:rPr lang="en-US" dirty="0" err="1"/>
              <a:t>requirements,what</a:t>
            </a:r>
            <a:r>
              <a:rPr lang="en-US" dirty="0"/>
              <a:t> is to be done, which technology is to be </a:t>
            </a:r>
            <a:r>
              <a:rPr lang="en-US" dirty="0" err="1"/>
              <a:t>used,why</a:t>
            </a:r>
            <a:r>
              <a:rPr lang="en-US" dirty="0"/>
              <a:t> this technology,</a:t>
            </a:r>
          </a:p>
          <a:p>
            <a:r>
              <a:rPr lang="en-US" dirty="0"/>
              <a:t>how to implement that technology, distribution of work among team.</a:t>
            </a:r>
          </a:p>
          <a:p>
            <a:r>
              <a:rPr lang="en-US" dirty="0"/>
              <a:t>2.database design MySQL.</a:t>
            </a:r>
          </a:p>
          <a:p>
            <a:r>
              <a:rPr lang="en-US" dirty="0"/>
              <a:t>3.making of backend with the help of java lang and spring boot framework.</a:t>
            </a:r>
          </a:p>
          <a:p>
            <a:r>
              <a:rPr lang="en-US" dirty="0"/>
              <a:t>4.connecting it to database,</a:t>
            </a:r>
          </a:p>
          <a:p>
            <a:r>
              <a:rPr lang="en-US" dirty="0"/>
              <a:t>5.backend testing it by using postman</a:t>
            </a:r>
          </a:p>
          <a:p>
            <a:r>
              <a:rPr lang="en-US" dirty="0"/>
              <a:t>6.developing of frontend with the help of JavaScript lang and react framework</a:t>
            </a:r>
          </a:p>
          <a:p>
            <a:r>
              <a:rPr lang="en-US" dirty="0"/>
              <a:t>7.connecting it to the backend.</a:t>
            </a:r>
          </a:p>
          <a:p>
            <a:r>
              <a:rPr lang="en-US" dirty="0"/>
              <a:t>8.testing it after configuration with backend</a:t>
            </a:r>
          </a:p>
          <a:p>
            <a:r>
              <a:rPr lang="en-US" dirty="0"/>
              <a:t>9.decorated with the help of bootstrap.</a:t>
            </a:r>
          </a:p>
          <a:p>
            <a:r>
              <a:rPr lang="en-US" dirty="0"/>
              <a:t>10.after final testing deploying it on cloud.</a:t>
            </a:r>
          </a:p>
          <a:p>
            <a:r>
              <a:rPr lang="en-US" dirty="0"/>
              <a:t>11.presenting it to the client.</a:t>
            </a:r>
          </a:p>
        </p:txBody>
      </p:sp>
    </p:spTree>
    <p:extLst>
      <p:ext uri="{BB962C8B-B14F-4D97-AF65-F5344CB8AC3E}">
        <p14:creationId xmlns:p14="http://schemas.microsoft.com/office/powerpoint/2010/main" val="2521004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555AB1B-7AEF-4CE2-89B7-B5BB09A8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Flow - Admin :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xmlns="" id="{2538B7C0-CAB4-478F-AF90-201F9DD1A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432" y="1582615"/>
            <a:ext cx="9437076" cy="475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481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9B2F12-4721-4F1D-A2E4-C57B8D878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Flow – Customer :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615" y="1758462"/>
            <a:ext cx="8194431" cy="3997569"/>
          </a:xfrm>
        </p:spPr>
      </p:pic>
    </p:spTree>
    <p:extLst>
      <p:ext uri="{BB962C8B-B14F-4D97-AF65-F5344CB8AC3E}">
        <p14:creationId xmlns:p14="http://schemas.microsoft.com/office/powerpoint/2010/main" val="38677405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</TotalTime>
  <Words>371</Words>
  <Application>Microsoft Office PowerPoint</Application>
  <PresentationFormat>Custom</PresentationFormat>
  <Paragraphs>42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Ion</vt:lpstr>
      <vt:lpstr>Pizza Hut Web           Application   </vt:lpstr>
      <vt:lpstr>PURPOSE :</vt:lpstr>
      <vt:lpstr>SCOPE :</vt:lpstr>
      <vt:lpstr>WORK FLOW :</vt:lpstr>
      <vt:lpstr>Work Flow - Admin :</vt:lpstr>
      <vt:lpstr>Work Flow – Customer 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Hut Web           Application</dc:title>
  <dc:creator>rakeshkumaryadav2001@outlook.com</dc:creator>
  <cp:lastModifiedBy>com</cp:lastModifiedBy>
  <cp:revision>4</cp:revision>
  <dcterms:created xsi:type="dcterms:W3CDTF">2022-04-03T13:48:36Z</dcterms:created>
  <dcterms:modified xsi:type="dcterms:W3CDTF">2022-04-04T05:31:39Z</dcterms:modified>
</cp:coreProperties>
</file>

<file path=docProps/thumbnail.jpeg>
</file>